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256" r:id="rId2"/>
    <p:sldId id="264" r:id="rId3"/>
    <p:sldId id="281" r:id="rId4"/>
    <p:sldId id="283" r:id="rId5"/>
    <p:sldId id="284" r:id="rId6"/>
    <p:sldId id="285" r:id="rId7"/>
    <p:sldId id="286" r:id="rId8"/>
    <p:sldId id="305" r:id="rId9"/>
    <p:sldId id="287" r:id="rId10"/>
    <p:sldId id="258" r:id="rId11"/>
    <p:sldId id="300" r:id="rId12"/>
    <p:sldId id="289" r:id="rId13"/>
    <p:sldId id="290" r:id="rId14"/>
    <p:sldId id="292" r:id="rId15"/>
    <p:sldId id="293" r:id="rId16"/>
    <p:sldId id="294" r:id="rId17"/>
    <p:sldId id="297" r:id="rId18"/>
    <p:sldId id="299" r:id="rId19"/>
    <p:sldId id="295" r:id="rId20"/>
    <p:sldId id="302" r:id="rId21"/>
    <p:sldId id="303" r:id="rId22"/>
    <p:sldId id="331" r:id="rId23"/>
    <p:sldId id="304" r:id="rId24"/>
    <p:sldId id="265" r:id="rId25"/>
    <p:sldId id="278" r:id="rId26"/>
    <p:sldId id="257" r:id="rId27"/>
    <p:sldId id="262" r:id="rId28"/>
    <p:sldId id="263" r:id="rId29"/>
    <p:sldId id="273" r:id="rId30"/>
    <p:sldId id="266" r:id="rId31"/>
    <p:sldId id="267" r:id="rId32"/>
    <p:sldId id="268" r:id="rId33"/>
    <p:sldId id="269" r:id="rId34"/>
    <p:sldId id="325" r:id="rId35"/>
    <p:sldId id="270" r:id="rId36"/>
    <p:sldId id="271" r:id="rId37"/>
    <p:sldId id="345" r:id="rId38"/>
    <p:sldId id="272" r:id="rId39"/>
    <p:sldId id="274" r:id="rId40"/>
    <p:sldId id="279" r:id="rId41"/>
    <p:sldId id="280" r:id="rId42"/>
    <p:sldId id="275" r:id="rId43"/>
    <p:sldId id="326" r:id="rId44"/>
    <p:sldId id="327" r:id="rId45"/>
    <p:sldId id="328" r:id="rId46"/>
    <p:sldId id="276" r:id="rId47"/>
    <p:sldId id="329" r:id="rId48"/>
    <p:sldId id="277" r:id="rId49"/>
    <p:sldId id="333" r:id="rId50"/>
    <p:sldId id="306" r:id="rId51"/>
    <p:sldId id="307" r:id="rId52"/>
    <p:sldId id="259" r:id="rId53"/>
    <p:sldId id="309" r:id="rId54"/>
    <p:sldId id="336" r:id="rId55"/>
    <p:sldId id="338" r:id="rId56"/>
    <p:sldId id="339" r:id="rId57"/>
    <p:sldId id="340" r:id="rId58"/>
    <p:sldId id="341" r:id="rId59"/>
    <p:sldId id="342" r:id="rId60"/>
    <p:sldId id="313" r:id="rId61"/>
    <p:sldId id="330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15" r:id="rId70"/>
    <p:sldId id="323" r:id="rId71"/>
    <p:sldId id="310" r:id="rId72"/>
    <p:sldId id="324" r:id="rId73"/>
    <p:sldId id="334" r:id="rId74"/>
    <p:sldId id="311" r:id="rId75"/>
    <p:sldId id="343" r:id="rId76"/>
    <p:sldId id="332" r:id="rId77"/>
    <p:sldId id="312" r:id="rId78"/>
    <p:sldId id="344" r:id="rId79"/>
    <p:sldId id="261" r:id="rId80"/>
    <p:sldId id="335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58"/>
            <p14:sldId id="300"/>
            <p14:sldId id="289"/>
            <p14:sldId id="290"/>
            <p14:sldId id="292"/>
            <p14:sldId id="293"/>
            <p14:sldId id="294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345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43"/>
            <p14:sldId id="332"/>
            <p14:sldId id="312"/>
            <p14:sldId id="344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04" d="100"/>
          <a:sy n="104" d="100"/>
        </p:scale>
        <p:origin x="-115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handoutMaster" Target="handoutMasters/handoutMaster1.xml"/><Relationship Id="rId84" Type="http://schemas.openxmlformats.org/officeDocument/2006/relationships/printerSettings" Target="printerSettings/printerSettings1.bin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273" y="1576295"/>
            <a:ext cx="5723508" cy="476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37667" y="5672668"/>
            <a:ext cx="1718733" cy="3556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82729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/>
              <a:t>g</a:t>
            </a:r>
            <a:r>
              <a:rPr lang="en-US" dirty="0" smtClean="0"/>
              <a:t>o-routines </a:t>
            </a:r>
            <a:r>
              <a:rPr lang="en-US" dirty="0" smtClean="0"/>
              <a:t>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55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Re-implementation of obstacle </a:t>
            </a:r>
            <a:br>
              <a:rPr lang="en-US" dirty="0" smtClean="0"/>
            </a:br>
            <a:r>
              <a:rPr lang="en-US" dirty="0" smtClean="0"/>
              <a:t>detection in Go or C</a:t>
            </a:r>
          </a:p>
          <a:p>
            <a:pPr lvl="2"/>
            <a:r>
              <a:rPr lang="en-US" dirty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for throughput optimization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35" y="1417638"/>
            <a:ext cx="7785098" cy="54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09537" y="1600200"/>
            <a:ext cx="4842934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Processing pipeline distributed to multiple cores</a:t>
            </a:r>
          </a:p>
          <a:p>
            <a:r>
              <a:rPr lang="en-US" sz="2800" dirty="0" smtClean="0"/>
              <a:t>Some stages use SIMD</a:t>
            </a:r>
          </a:p>
          <a:p>
            <a:r>
              <a:rPr lang="en-US" sz="2800" dirty="0" smtClean="0"/>
              <a:t>Go Runtime schedules the go-routines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  <p:pic>
        <p:nvPicPr>
          <p:cNvPr id="3" name="Picture 2" descr="BigPi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" y="2535242"/>
            <a:ext cx="4559327" cy="319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7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3648</TotalTime>
  <Words>1457</Words>
  <Application>Microsoft Macintosh PowerPoint</Application>
  <PresentationFormat>On-screen Show (4:3)</PresentationFormat>
  <Paragraphs>395</Paragraphs>
  <Slides>80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Evaluation of parallelism techniques on embedded  multi-core platforms  </vt:lpstr>
      <vt:lpstr>Outline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Big Picture</vt:lpstr>
      <vt:lpstr>The Big Picture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273</cp:revision>
  <cp:lastPrinted>2013-05-28T09:30:00Z</cp:lastPrinted>
  <dcterms:created xsi:type="dcterms:W3CDTF">2013-05-22T13:33:12Z</dcterms:created>
  <dcterms:modified xsi:type="dcterms:W3CDTF">2013-06-03T21:38:18Z</dcterms:modified>
</cp:coreProperties>
</file>